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0E399-2ECC-4A0E-B169-88F041718F3C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57440-280D-4B1E-B865-864B4D1BFD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D3373-4809-4C7F-9B54-6B560B6E505F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D6520-1AE1-48C2-801B-DC35010BF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2285984" cy="35719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Слайд №16  </a:t>
            </a:r>
            <a:endParaRPr lang="ru-RU" sz="3200" dirty="0"/>
          </a:p>
        </p:txBody>
      </p:sp>
      <p:pic>
        <p:nvPicPr>
          <p:cNvPr id="4" name="Содержимое 3" descr="den-rozhdeniya-otkryitka-svoimi-rukami-fo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41250" y="1214422"/>
            <a:ext cx="5072583" cy="5000636"/>
          </a:xfrm>
        </p:spPr>
      </p:pic>
      <p:sp>
        <p:nvSpPr>
          <p:cNvPr id="5" name="TextBox 4"/>
          <p:cNvSpPr txBox="1"/>
          <p:nvPr/>
        </p:nvSpPr>
        <p:spPr>
          <a:xfrm>
            <a:off x="357158" y="857232"/>
            <a:ext cx="29289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1)</a:t>
            </a:r>
            <a:r>
              <a:rPr lang="en-US" sz="2800" dirty="0" smtClean="0">
                <a:solidFill>
                  <a:srgbClr val="00B050"/>
                </a:solidFill>
              </a:rPr>
              <a:t>Let’s sins the song 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«</a:t>
            </a:r>
            <a:r>
              <a:rPr lang="en-US" sz="2800" dirty="0" smtClean="0">
                <a:solidFill>
                  <a:srgbClr val="00B050"/>
                </a:solidFill>
              </a:rPr>
              <a:t>Happy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dirty="0" smtClean="0">
                <a:solidFill>
                  <a:srgbClr val="00B050"/>
                </a:solidFill>
              </a:rPr>
              <a:t>Birthday</a:t>
            </a:r>
            <a:r>
              <a:rPr lang="ru-RU" sz="2800" dirty="0" smtClean="0">
                <a:solidFill>
                  <a:srgbClr val="00B050"/>
                </a:solidFill>
              </a:rPr>
              <a:t>»</a:t>
            </a:r>
            <a:r>
              <a:rPr lang="en-US" sz="2800" dirty="0" smtClean="0">
                <a:solidFill>
                  <a:srgbClr val="00B050"/>
                </a:solidFill>
              </a:rPr>
              <a:t>.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2)</a:t>
            </a:r>
            <a:r>
              <a:rPr lang="uk-UA" sz="2800" dirty="0" smtClean="0">
                <a:solidFill>
                  <a:srgbClr val="FF0000"/>
                </a:solidFill>
              </a:rPr>
              <a:t>Привітання ведмедика з днем народження:</a:t>
            </a:r>
          </a:p>
          <a:p>
            <a:r>
              <a:rPr lang="uk-UA" sz="2800" dirty="0" smtClean="0">
                <a:solidFill>
                  <a:srgbClr val="FF0000"/>
                </a:solidFill>
              </a:rPr>
              <a:t>-</a:t>
            </a:r>
            <a:r>
              <a:rPr lang="en-US" sz="2800" dirty="0" smtClean="0">
                <a:solidFill>
                  <a:srgbClr val="FF0000"/>
                </a:solidFill>
              </a:rPr>
              <a:t>It is my present for you, Teddy bear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-It is my birthday card for you Teddy bear.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14290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</a:rPr>
              <a:t>Гра-інсценування </a:t>
            </a:r>
            <a:r>
              <a:rPr lang="ru-RU" sz="2800" b="1" dirty="0" smtClean="0">
                <a:solidFill>
                  <a:srgbClr val="7030A0"/>
                </a:solidFill>
              </a:rPr>
              <a:t>«</a:t>
            </a:r>
            <a:r>
              <a:rPr lang="en-US" sz="2800" b="1" dirty="0" smtClean="0">
                <a:solidFill>
                  <a:srgbClr val="7030A0"/>
                </a:solidFill>
              </a:rPr>
              <a:t>Birthday party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46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№16  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№16</dc:title>
  <dc:creator>Тамара</dc:creator>
  <cp:lastModifiedBy>Тамара</cp:lastModifiedBy>
  <cp:revision>3</cp:revision>
  <dcterms:created xsi:type="dcterms:W3CDTF">2014-02-20T08:36:07Z</dcterms:created>
  <dcterms:modified xsi:type="dcterms:W3CDTF">2014-02-26T11:16:45Z</dcterms:modified>
</cp:coreProperties>
</file>